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F55D763-DB76-4908-893A-08DC939670CD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E2519-2539-4797-9F2F-1BF533DDD5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825CB4-149E-4DFF-8C6A-0854A3257DCF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E678C3-568F-44EA-8A5F-9472EB59EA4E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651E68-A3EA-4401-9688-55A82B3DA52F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4B661C-5050-40BB-A81A-DE991A220032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E65314-D6D4-4F73-8573-DA294156284D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1D0505C-5B10-4B0F-8200-6CF6C4AF92E4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45680E-CE84-4814-AAAA-36D06E82DE51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4DE82B-470E-44FF-BC49-878EF1BD897D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C0A282-9A28-4A96-9FF5-8085DC6BE66C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B8D766-196C-4A75-B4AA-56378E1F5003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2BF22D-651A-48A0-B204-05DA98AEDCBD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2603C7-99BA-436B-94A3-AAFF02BFA763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BE43E-96BB-4C89-A0BB-1F959096125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309D-8F13-4775-9962-0A0FC1E903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90733-E38D-48AE-AEBD-F62711EC3C7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105F-8525-4F02-8F47-1E6FD5E57F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61FFF-DEC6-47DE-884D-C7E22BF639F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6349D-EB59-44FB-8A48-C394D9DC51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75727-B5F8-4698-BA17-5292788288D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3B269-7529-4EB5-86E5-5735347E8E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B5EA-3AD9-40E7-B6CA-62386B74C6F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219A-9F26-4B1C-9F56-AFF13330C3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DBC1C-17FC-4C0B-AA45-CE3A9DD08B2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23EA9-2D54-46D2-B0C3-F8B932F13D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3E1A3-EE24-42AE-8807-C1727EF1041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2CB3-158E-459E-B204-2128C1CFC6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F3188-7E86-443D-B491-D830AF2FA17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79B8-3BAE-4A88-BB43-983B76BB4F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0FC25-4280-40EE-A066-2F9181CDF9D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F8E0-D775-4B2F-BE50-62EA223EA6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D47E7-52E4-46E3-867C-1B68F4DCA6B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6DAF1-4298-4D4F-BC75-87A87C44F1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954E8-C419-4453-B781-862DA8D2F73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7FF8F-EF7E-43B1-AE16-CBB5438525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EC41CD-5626-4836-A285-7021BE0B9F1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BED91AB-1883-4F9B-9ACF-3CC082FE22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6000" smtClean="0">
                <a:latin typeface="Comic Sans MS" pitchFamily="66" charset="0"/>
              </a:rPr>
              <a:t>Indefinite Pronouns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Someone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Anything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Anyone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Somebody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85750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Something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Nobody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gave me this book.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someone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bought ______ at the mall.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everything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Can you hear ______ at the door?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someone or somebody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Does ______ want to go to the beach?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anyone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film was in Chinese, so we couldn’t understand ______ that was said.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anything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I’m sad because ______ remembered my birthday.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nobody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Can ______ tell me the capital city of Ecuador?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someone or somebody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can do it. It is very easy!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anyone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She needs ______ to love. She is very lonely.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someone or somebody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May I have ______ for dessert, please?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something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168</Words>
  <Application>Microsoft Macintosh PowerPoint</Application>
  <PresentationFormat>On-screen Show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Indefinite Pronouns</vt:lpstr>
      <vt:lpstr>Can you hear ______ at the door?</vt:lpstr>
      <vt:lpstr>Does ______ want to go to the beach?</vt:lpstr>
      <vt:lpstr>The film was in Chinese, so we couldn’t understand ______ that was said.</vt:lpstr>
      <vt:lpstr>I’m sad because ______ remembered my birthday.</vt:lpstr>
      <vt:lpstr>Can ______ tell me the capital city of Ecuador?</vt:lpstr>
      <vt:lpstr>______ can do it. It is very easy!</vt:lpstr>
      <vt:lpstr>She needs ______ to love. She is very lonely.</vt:lpstr>
      <vt:lpstr>May I have ______ for dessert, please?</vt:lpstr>
      <vt:lpstr>______ gave me this book.</vt:lpstr>
      <vt:lpstr>I bought ______ at the mall.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Indefinite Pronouns</dc:title>
  <dc:creator>ESL Puzzles</dc:creator>
  <cp:lastModifiedBy>Richard</cp:lastModifiedBy>
  <cp:revision>14</cp:revision>
  <dcterms:created xsi:type="dcterms:W3CDTF">2020-03-09T01:59:01Z</dcterms:created>
  <dcterms:modified xsi:type="dcterms:W3CDTF">2020-03-22T03:11:26Z</dcterms:modified>
</cp:coreProperties>
</file>